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" d="100"/>
          <a:sy n="19" d="100"/>
        </p:scale>
        <p:origin x="19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75445-9BE1-C90F-5D9A-2723EA468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AE97DE-06FB-AEB0-FE1C-D997C7B46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C6BA4B-69A9-9D35-1A6B-8BF9FD2D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423041-35DE-3273-912A-526892F5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7F597B-39B0-29A8-0273-64DBEA2A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02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FCE6D-7D6A-146B-0408-9FBF821C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378B02-9EDC-68CF-6986-6284D6633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710DAE-D7FC-A4E5-EA59-F6A3A555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7F02A7-98C7-E5E5-9213-1DF8F472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338128-5BFA-FB92-E476-C4A21299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38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40CBFE-D202-7500-EAB9-46DAC7AD7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01E1EF-CA66-4CBD-0257-F1895FE57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64CF15-7814-6989-9689-464D5E78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205C-9801-647C-006A-2872F9FA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8AF91-651B-B2F1-022E-B73088A1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2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BE982-F09A-7D50-4717-309F4971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E3389-23C7-782E-5D74-E1B08F05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157FD3-D44F-754A-7125-4393157A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346C-6F8E-504D-7735-50CF0993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76A80-46D1-52F7-F31D-2250DAB7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84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7BB2E-FF74-EE28-17C6-27EB0064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5EEA1C-F098-A9D9-1A12-0C2E93E8A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F56D43-E1AC-3DEF-4723-CF2184A6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44960-2091-B097-3469-ADC2F83C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539577-6370-77A6-09C3-CE47FEE0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99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2CA5D-37BD-95D2-CAFA-938CF9E8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8B61C-491A-8912-504F-2D21B2966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63E10E-2714-D855-A274-537BB8251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D1B2F-5423-AA0D-5031-A8A8AB4F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7EE934-3F52-F1A7-578B-1E01EB6D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6E9797-0057-99D4-FA2A-05C151DA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00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B5089-1DF1-F53D-8804-8B7ED172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59A98-A3B7-CE45-4CEF-47783A44D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02266D-7751-E940-7646-D67578336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F7BC1C-97AB-82C5-8CC5-0269F4026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C95C10-411B-F9C2-B449-C3E77CA61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268A81-D269-D49B-EDD7-403D5262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10A408-8E7F-7E55-745A-EE2B5456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888C6F-A6CB-008F-6227-9FC6FA36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37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8C183-B907-141E-2D3B-B79A9EE3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2E37BC-448D-B2A9-A600-CD9233A6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7BCC3A-19FF-4D36-E143-A26DF16A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CB921D-7F83-7714-077E-296C9323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6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39C996-ED0E-CB43-812E-9F962242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DBED75-B634-3F23-049D-4EA007E1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01176-022F-E77A-8BD5-87BCEE10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16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E51F7-A2E0-6764-636C-E78DCAC9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3F3B0-CDF4-EA23-521A-9AA764804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2FB5B0-4B0C-76C7-134F-BA85E4810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9817D5-0885-3BA4-542E-F4E9FBF0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10C0CE-390E-E9A8-FB11-EBD159E4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A52268-AC6C-B157-ADE3-59B3AF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3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7E45D-C06A-D5D9-B763-264A9B9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ADCAE4-8B10-4267-9139-9C03B1B9B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04427C-1A9B-FC58-A608-F4A1F9B1E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DA97AF-7CC5-3E61-EEF7-9F91B19F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230D36-E7BD-5870-BA03-AB0398F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DE955F-F06C-5A02-CF46-D3A37EB8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7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8F09FC-9993-9FF5-9517-14013C24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C5ADE6-7857-DCD9-A900-8E25308D3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A288-5A03-8107-1BB1-E84C2CF41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D51E4-553B-45CC-A4D2-2C08B1B6376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B5FC-A082-698F-F4E8-12EFDC6CB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20F439-9E91-5AE8-E930-E3AA2B139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B8F7E1-2979-4706-8A73-C677525DC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21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8527848-278B-0498-0E3C-EF9C5B39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1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867D7C-6CC0-C957-ABC9-83C661E7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-2821"/>
            <a:ext cx="3859212" cy="6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4472DC1-089F-6306-C36C-53BBFACE4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566802-E541-63D2-EA8F-15A291A5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34" y="0"/>
            <a:ext cx="270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592566-88ED-C473-622F-8899D83B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34" y="0"/>
            <a:ext cx="270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8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364338-AD89-2BA1-D67E-2F33281D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2788" y="-2709050"/>
            <a:ext cx="3806423" cy="1227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67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Seewo</dc:creator>
  <cp:lastModifiedBy>鹤岩 徐</cp:lastModifiedBy>
  <cp:revision>3</cp:revision>
  <dcterms:created xsi:type="dcterms:W3CDTF">2024-04-25T13:12:33Z</dcterms:created>
  <dcterms:modified xsi:type="dcterms:W3CDTF">2024-04-25T13:27:59Z</dcterms:modified>
</cp:coreProperties>
</file>